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rgbClr val="03A8D6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50800" cap="flat">
              <a:solidFill>
                <a:srgbClr val="0BA8D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rgbClr val="03A8D6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8ABA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008AB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ADEFF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AEAEB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90196"/>
              <a:satOff val="16169"/>
              <a:lumOff val="-19584"/>
            </a:schemeClr>
          </a:solidFill>
        </a:fill>
      </a:tcStyle>
    </a:firstCol>
    <a:lastRow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12616"/>
              <a:satOff val="21048"/>
              <a:lumOff val="-2941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D238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F7EA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A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19922"/>
              <a:satOff val="-56679"/>
              <a:lumOff val="-26479"/>
            </a:schemeClr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AEBEB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28106"/>
              <a:satOff val="-38633"/>
              <a:lumOff val="-1788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 b="def" i="def"/>
      <a:tcStyle>
        <a:tcBdr/>
        <a:fill>
          <a:solidFill>
            <a:srgbClr val="BBBBB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gif>
</file>

<file path=ppt/media/image1.png>
</file>

<file path=ppt/media/image1.tif>
</file>

<file path=ppt/media/image2.gif>
</file>

<file path=ppt/media/image2.png>
</file>

<file path=ppt/media/image3.gif>
</file>

<file path=ppt/media/image4.gif>
</file>

<file path=ppt/media/image5.gif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8" name="Shape 14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19200" y="2434335"/>
            <a:ext cx="21945600" cy="706629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6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19200" y="3127375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pc="-220" sz="22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Body Level One…"/>
          <p:cNvSpPr txBox="1"/>
          <p:nvPr>
            <p:ph type="body" sz="half" idx="1" hasCustomPrompt="1"/>
          </p:nvPr>
        </p:nvSpPr>
        <p:spPr>
          <a:xfrm>
            <a:off x="1219200" y="4763675"/>
            <a:ext cx="21945600" cy="419288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FFC6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Body Level One…"/>
          <p:cNvSpPr txBox="1"/>
          <p:nvPr>
            <p:ph type="body" idx="1" hasCustomPrompt="1"/>
          </p:nvPr>
        </p:nvSpPr>
        <p:spPr>
          <a:xfrm>
            <a:off x="1219200" y="2334623"/>
            <a:ext cx="21945600" cy="7612249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19200" y="9436100"/>
            <a:ext cx="21945599" cy="6299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b="0" cap="all" spc="-32" sz="3200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Body Level One…"/>
          <p:cNvSpPr txBox="1"/>
          <p:nvPr>
            <p:ph type="body" sz="half" idx="1" hasCustomPrompt="1"/>
          </p:nvPr>
        </p:nvSpPr>
        <p:spPr>
          <a:xfrm>
            <a:off x="3771900" y="4464048"/>
            <a:ext cx="16840200" cy="4883152"/>
          </a:xfrm>
          <a:prstGeom prst="rect">
            <a:avLst/>
          </a:prstGeom>
        </p:spPr>
        <p:txBody>
          <a:bodyPr anchor="ctr"/>
          <a:lstStyle>
            <a:lvl1pPr marL="431800" indent="-4318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431800" indent="254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431800" indent="4826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431800" indent="9398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431800" indent="13970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4203700" y="9372600"/>
            <a:ext cx="16840200" cy="68072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b="0" cap="all" spc="-32" sz="32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495873917_2724x1818.jpg"/>
          <p:cNvSpPr/>
          <p:nvPr>
            <p:ph type="pic" sz="half" idx="21"/>
          </p:nvPr>
        </p:nvSpPr>
        <p:spPr>
          <a:xfrm>
            <a:off x="635000" y="6832600"/>
            <a:ext cx="12877800" cy="858992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4" name="496036167_2890x1683.jpg"/>
          <p:cNvSpPr/>
          <p:nvPr>
            <p:ph type="pic" sz="half" idx="22"/>
          </p:nvPr>
        </p:nvSpPr>
        <p:spPr>
          <a:xfrm>
            <a:off x="88900" y="-177800"/>
            <a:ext cx="14008100" cy="815765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idx="23"/>
          </p:nvPr>
        </p:nvSpPr>
        <p:spPr>
          <a:xfrm>
            <a:off x="12814300" y="-355600"/>
            <a:ext cx="1203395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495873917_2724x1818.jpg"/>
          <p:cNvSpPr/>
          <p:nvPr>
            <p:ph type="pic" idx="21"/>
          </p:nvPr>
        </p:nvSpPr>
        <p:spPr>
          <a:xfrm>
            <a:off x="635000" y="-1181110"/>
            <a:ext cx="23114000" cy="1541782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496036167_2890x1683.jpg"/>
          <p:cNvSpPr/>
          <p:nvPr>
            <p:ph type="pic" idx="21"/>
          </p:nvPr>
        </p:nvSpPr>
        <p:spPr>
          <a:xfrm>
            <a:off x="-38100" y="-267934"/>
            <a:ext cx="24472902" cy="142518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19200" y="3124200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pc="-220" sz="22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219200" y="2438400"/>
            <a:ext cx="21945600" cy="711200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6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dy Level One…"/>
          <p:cNvSpPr txBox="1"/>
          <p:nvPr>
            <p:ph type="body" sz="quarter" idx="1" hasCustomPrompt="1"/>
          </p:nvPr>
        </p:nvSpPr>
        <p:spPr>
          <a:xfrm>
            <a:off x="19100800" y="8229600"/>
            <a:ext cx="4584700" cy="31237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Caption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Image"/>
          <p:cNvSpPr/>
          <p:nvPr>
            <p:ph type="pic" idx="21"/>
          </p:nvPr>
        </p:nvSpPr>
        <p:spPr>
          <a:xfrm>
            <a:off x="528828" y="0"/>
            <a:ext cx="17992344" cy="12001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Slide Title"/>
          <p:cNvSpPr txBox="1"/>
          <p:nvPr>
            <p:ph type="title" hasCustomPrompt="1"/>
          </p:nvPr>
        </p:nvSpPr>
        <p:spPr>
          <a:xfrm>
            <a:off x="635000" y="7937906"/>
            <a:ext cx="17780000" cy="5651592"/>
          </a:xfrm>
          <a:prstGeom prst="rect">
            <a:avLst/>
          </a:prstGeom>
        </p:spPr>
        <p:txBody>
          <a:bodyPr anchor="b"/>
          <a:lstStyle>
            <a:lvl1pPr algn="ctr" defTabSz="584200">
              <a:defRPr spc="-220" sz="22000">
                <a:solidFill>
                  <a:srgbClr val="FFD74C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5" name="Line"/>
          <p:cNvSpPr/>
          <p:nvPr/>
        </p:nvSpPr>
        <p:spPr>
          <a:xfrm>
            <a:off x="19169012" y="11874500"/>
            <a:ext cx="1549401" cy="0"/>
          </a:xfrm>
          <a:prstGeom prst="ellipse">
            <a:avLst/>
          </a:prstGeom>
          <a:ln w="254000">
            <a:solidFill>
              <a:srgbClr val="FFD74C"/>
            </a:solidFill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cap="all" sz="3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728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19200" y="2439639"/>
            <a:ext cx="8356600" cy="3068291"/>
          </a:xfrm>
          <a:prstGeom prst="rect">
            <a:avLst/>
          </a:prstGeom>
        </p:spPr>
        <p:txBody>
          <a:bodyPr/>
          <a:lstStyle>
            <a:lvl1pPr>
              <a:defRPr spc="-1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62" name="Rectangle"/>
          <p:cNvSpPr/>
          <p:nvPr/>
        </p:nvSpPr>
        <p:spPr>
          <a:xfrm>
            <a:off x="10795000" y="0"/>
            <a:ext cx="13614400" cy="137160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20000"/>
              </a:lnSpc>
              <a:defRPr cap="all" sz="3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63" name="638623930_2326x1548.jpg"/>
          <p:cNvSpPr/>
          <p:nvPr>
            <p:ph type="pic" idx="21"/>
          </p:nvPr>
        </p:nvSpPr>
        <p:spPr>
          <a:xfrm>
            <a:off x="9156700" y="-38100"/>
            <a:ext cx="19693467" cy="13106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Author and Date"/>
          <p:cNvSpPr txBox="1"/>
          <p:nvPr>
            <p:ph type="body" sz="quarter" idx="22" hasCustomPrompt="1"/>
          </p:nvPr>
        </p:nvSpPr>
        <p:spPr>
          <a:xfrm>
            <a:off x="1219200" y="1646935"/>
            <a:ext cx="8356600" cy="770129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600">
                <a:solidFill>
                  <a:srgbClr val="00C7FC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ection Title"/>
          <p:cNvSpPr txBox="1"/>
          <p:nvPr>
            <p:ph type="title" hasCustomPrompt="1"/>
          </p:nvPr>
        </p:nvSpPr>
        <p:spPr>
          <a:xfrm>
            <a:off x="1219200" y="4064000"/>
            <a:ext cx="21945600" cy="5930900"/>
          </a:xfrm>
          <a:prstGeom prst="rect">
            <a:avLst/>
          </a:prstGeom>
        </p:spPr>
        <p:txBody>
          <a:bodyPr anchor="ctr"/>
          <a:lstStyle>
            <a:lvl1pPr defTabSz="584200">
              <a:defRPr spc="0"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solidFill>
          <a:srgbClr val="FFC6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idx="1" hasCustomPrompt="1"/>
          </p:nvPr>
        </p:nvSpPr>
        <p:spPr>
          <a:xfrm>
            <a:off x="1219200" y="3594100"/>
            <a:ext cx="21945600" cy="890270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1pPr>
            <a:lvl2pPr marL="0" indent="4572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2pPr>
            <a:lvl3pPr marL="0" indent="9144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3pPr>
            <a:lvl4pPr marL="0" indent="13716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4pPr>
            <a:lvl5pPr marL="0" indent="18288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19200" y="3733800"/>
            <a:ext cx="21945600" cy="876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Slide Title"/>
          <p:cNvSpPr txBox="1"/>
          <p:nvPr>
            <p:ph type="title" hasCustomPrompt="1"/>
          </p:nvPr>
        </p:nvSpPr>
        <p:spPr>
          <a:xfrm>
            <a:off x="1219200" y="1219200"/>
            <a:ext cx="21945600" cy="229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l">
              <a:lnSpc>
                <a:spcPts val="2600"/>
              </a:lnSpc>
              <a:defRPr sz="1800">
                <a:latin typeface="Proxima Nova Medium"/>
                <a:ea typeface="Proxima Nova Medium"/>
                <a:cs typeface="Proxima Nova Medium"/>
                <a:sym typeface="Proxima Nova Medium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1pPr>
      <a:lvl2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2pPr>
      <a:lvl3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3pPr>
      <a:lvl4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4pPr>
      <a:lvl5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5pPr>
      <a:lvl6pPr marL="0" marR="0" indent="2286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6pPr>
      <a:lvl7pPr marL="0" marR="0" indent="2743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7pPr>
      <a:lvl8pPr marL="0" marR="0" indent="3200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8pPr>
      <a:lvl9pPr marL="0" marR="0" indent="3657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9pPr>
    </p:titleStyle>
    <p:bodyStyle>
      <a:lvl1pPr marL="685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1371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2057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2743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34290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4114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4800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5486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6172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1pPr>
      <a:lvl2pPr marL="0" marR="0" indent="4572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2pPr>
      <a:lvl3pPr marL="0" marR="0" indent="9144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3pPr>
      <a:lvl4pPr marL="0" marR="0" indent="13716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4pPr>
      <a:lvl5pPr marL="0" marR="0" indent="18288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5pPr>
      <a:lvl6pPr marL="0" marR="0" indent="22860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6pPr>
      <a:lvl7pPr marL="0" marR="0" indent="27432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7pPr>
      <a:lvl8pPr marL="0" marR="0" indent="32004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8pPr>
      <a:lvl9pPr marL="0" marR="0" indent="36576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g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gif"/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What the heck is"/>
          <p:cNvSpPr txBox="1"/>
          <p:nvPr>
            <p:ph type="body" idx="21"/>
          </p:nvPr>
        </p:nvSpPr>
        <p:spPr>
          <a:xfrm>
            <a:off x="10067376" y="1092037"/>
            <a:ext cx="5279720" cy="15455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59459">
              <a:defRPr sz="4416"/>
            </a:lvl1pPr>
          </a:lstStyle>
          <a:p>
            <a:pPr/>
            <a:r>
              <a:t>What the heck is</a:t>
            </a:r>
          </a:p>
        </p:txBody>
      </p:sp>
      <p:sp>
        <p:nvSpPr>
          <p:cNvPr id="151" name="Presentation Title"/>
          <p:cNvSpPr txBox="1"/>
          <p:nvPr>
            <p:ph type="ctrTitle"/>
          </p:nvPr>
        </p:nvSpPr>
        <p:spPr>
          <a:xfrm>
            <a:off x="5234236" y="3127375"/>
            <a:ext cx="16798148" cy="5504061"/>
          </a:xfrm>
          <a:prstGeom prst="rect">
            <a:avLst/>
          </a:prstGeom>
        </p:spPr>
        <p:txBody>
          <a:bodyPr/>
          <a:lstStyle/>
          <a:p>
            <a:pPr defTabSz="233679">
              <a:defRPr spc="-88" sz="8800"/>
            </a:pPr>
          </a:p>
        </p:txBody>
      </p:sp>
      <p:pic>
        <p:nvPicPr>
          <p:cNvPr id="15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4236" y="3127375"/>
            <a:ext cx="12918177" cy="53973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he most widely use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defTabSz="245363">
              <a:defRPr spc="-210" sz="21000"/>
            </a:pPr>
            <a:r>
              <a:t>The most widely used</a:t>
            </a:r>
          </a:p>
          <a:p>
            <a:pPr defTabSz="245363">
              <a:defRPr spc="-210" sz="21000"/>
            </a:pPr>
            <a:r>
              <a:t> version control system </a:t>
            </a:r>
          </a:p>
          <a:p>
            <a:pPr defTabSz="245363">
              <a:defRPr spc="-210" sz="21000"/>
            </a:pPr>
            <a:r>
              <a:t>in the world</a:t>
            </a:r>
          </a:p>
        </p:txBody>
      </p:sp>
      <p:sp>
        <p:nvSpPr>
          <p:cNvPr id="155" name="(True story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(True story)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Screen Shot 2021-08-28 at 8.54.03 PM.png" descr="Screen Shot 2021-08-28 at 8.54.03 PM.png"/>
          <p:cNvPicPr>
            <a:picLocks noChangeAspect="1"/>
          </p:cNvPicPr>
          <p:nvPr/>
        </p:nvPicPr>
        <p:blipFill>
          <a:blip r:embed="rId2">
            <a:extLst/>
          </a:blip>
          <a:srcRect l="4233" t="0" r="4233" b="0"/>
          <a:stretch>
            <a:fillRect/>
          </a:stretch>
        </p:blipFill>
        <p:spPr>
          <a:xfrm>
            <a:off x="3929528" y="546269"/>
            <a:ext cx="13943872" cy="9412113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This is a brutal way to save files"/>
          <p:cNvSpPr txBox="1"/>
          <p:nvPr>
            <p:ph type="title"/>
          </p:nvPr>
        </p:nvSpPr>
        <p:spPr>
          <a:xfrm>
            <a:off x="1053225" y="10102098"/>
            <a:ext cx="19696413" cy="2594037"/>
          </a:xfrm>
          <a:prstGeom prst="rect">
            <a:avLst/>
          </a:prstGeom>
        </p:spPr>
        <p:txBody>
          <a:bodyPr anchor="b"/>
          <a:lstStyle>
            <a:lvl1pPr algn="ctr" defTabSz="479044">
              <a:defRPr spc="-180" sz="18040">
                <a:solidFill>
                  <a:srgbClr val="FFD74C"/>
                </a:solidFill>
              </a:defRPr>
            </a:lvl1pPr>
          </a:lstStyle>
          <a:p>
            <a:pPr/>
            <a:r>
              <a:t>This is a brutal way to save files</a:t>
            </a:r>
          </a:p>
        </p:txBody>
      </p:sp>
      <p:sp>
        <p:nvSpPr>
          <p:cNvPr id="159" name="…. and we’re all guilty of it"/>
          <p:cNvSpPr txBox="1"/>
          <p:nvPr>
            <p:ph type="body" sz="quarter" idx="4294967295"/>
          </p:nvPr>
        </p:nvSpPr>
        <p:spPr>
          <a:xfrm>
            <a:off x="18398861" y="12339679"/>
            <a:ext cx="5029966" cy="10777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</a:lstStyle>
          <a:p>
            <a:pPr/>
            <a:r>
              <a:t>…. and we’re all guilty of 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it is built around a distributed architecture"/>
          <p:cNvSpPr txBox="1"/>
          <p:nvPr>
            <p:ph type="body" sz="half" idx="1"/>
          </p:nvPr>
        </p:nvSpPr>
        <p:spPr>
          <a:xfrm>
            <a:off x="244577" y="3033619"/>
            <a:ext cx="23894846" cy="4192882"/>
          </a:xfrm>
          <a:prstGeom prst="rect">
            <a:avLst/>
          </a:prstGeom>
        </p:spPr>
        <p:txBody>
          <a:bodyPr/>
          <a:lstStyle/>
          <a:p>
            <a:pPr/>
            <a:r>
              <a:t>Git is built around a distributed architecture</a:t>
            </a:r>
          </a:p>
        </p:txBody>
      </p:sp>
      <p:sp>
        <p:nvSpPr>
          <p:cNvPr id="162" name="Every developers working copy is also it’s own repository…"/>
          <p:cNvSpPr txBox="1"/>
          <p:nvPr/>
        </p:nvSpPr>
        <p:spPr>
          <a:xfrm>
            <a:off x="11075837" y="6261100"/>
            <a:ext cx="12418467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3600"/>
            </a:pPr>
            <a:r>
              <a:t>Every developers working copy is also it’s own repository</a:t>
            </a:r>
          </a:p>
          <a:p>
            <a:pPr algn="r">
              <a:defRPr sz="3600"/>
            </a:pPr>
            <a:r>
              <a:t>That means you can work offline and STILL maintain commits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Basics of g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Basics of git</a:t>
            </a:r>
          </a:p>
        </p:txBody>
      </p:sp>
      <p:sp>
        <p:nvSpPr>
          <p:cNvPr id="165" name="Create a remote REPOSITORY"/>
          <p:cNvSpPr txBox="1"/>
          <p:nvPr>
            <p:ph type="body" sz="quarter" idx="1"/>
          </p:nvPr>
        </p:nvSpPr>
        <p:spPr>
          <a:xfrm>
            <a:off x="1219200" y="3594100"/>
            <a:ext cx="12743074" cy="1139570"/>
          </a:xfrm>
          <a:prstGeom prst="rect">
            <a:avLst/>
          </a:prstGeom>
        </p:spPr>
        <p:txBody>
          <a:bodyPr/>
          <a:lstStyle/>
          <a:p>
            <a:pPr/>
            <a:r>
              <a:t>Create a remote REPOSITORY</a:t>
            </a:r>
          </a:p>
        </p:txBody>
      </p:sp>
      <p:sp>
        <p:nvSpPr>
          <p:cNvPr id="166" name="CLONE the repository to your local machine"/>
          <p:cNvSpPr txBox="1"/>
          <p:nvPr/>
        </p:nvSpPr>
        <p:spPr>
          <a:xfrm>
            <a:off x="1186557" y="4602449"/>
            <a:ext cx="14223849" cy="1048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CLONE the repository to your local machine</a:t>
            </a:r>
          </a:p>
        </p:txBody>
      </p:sp>
      <p:sp>
        <p:nvSpPr>
          <p:cNvPr id="167" name="ADD some files"/>
          <p:cNvSpPr txBox="1"/>
          <p:nvPr/>
        </p:nvSpPr>
        <p:spPr>
          <a:xfrm>
            <a:off x="1186557" y="5610798"/>
            <a:ext cx="14223849" cy="1048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ADD some files</a:t>
            </a:r>
          </a:p>
        </p:txBody>
      </p:sp>
      <p:sp>
        <p:nvSpPr>
          <p:cNvPr id="168" name="COMMIT the changes"/>
          <p:cNvSpPr txBox="1"/>
          <p:nvPr/>
        </p:nvSpPr>
        <p:spPr>
          <a:xfrm>
            <a:off x="1186557" y="6666575"/>
            <a:ext cx="14223849" cy="1048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COMMIT the changes</a:t>
            </a:r>
          </a:p>
        </p:txBody>
      </p:sp>
      <p:sp>
        <p:nvSpPr>
          <p:cNvPr id="169" name="PUSH the changes to the remote repository"/>
          <p:cNvSpPr txBox="1"/>
          <p:nvPr/>
        </p:nvSpPr>
        <p:spPr>
          <a:xfrm>
            <a:off x="1186557" y="7629180"/>
            <a:ext cx="14223849" cy="1048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PUSH the changes to the remote repository</a:t>
            </a:r>
          </a:p>
        </p:txBody>
      </p:sp>
      <p:sp>
        <p:nvSpPr>
          <p:cNvPr id="170" name="Create a BRANCH"/>
          <p:cNvSpPr txBox="1"/>
          <p:nvPr/>
        </p:nvSpPr>
        <p:spPr>
          <a:xfrm>
            <a:off x="1186557" y="8555923"/>
            <a:ext cx="14223849" cy="1048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Create a BRANCH</a:t>
            </a:r>
          </a:p>
        </p:txBody>
      </p:sp>
      <p:sp>
        <p:nvSpPr>
          <p:cNvPr id="171" name="Make changes, add some files, commit the changes"/>
          <p:cNvSpPr txBox="1"/>
          <p:nvPr/>
        </p:nvSpPr>
        <p:spPr>
          <a:xfrm>
            <a:off x="1170236" y="9533314"/>
            <a:ext cx="17101048" cy="1048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Make changes, add some files, commit the changes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8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8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8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1" grpId="7"/>
      <p:bldP build="whole" bldLvl="1" animBg="1" rev="0" advAuto="0" spid="165" grpId="1"/>
      <p:bldP build="whole" bldLvl="1" animBg="1" rev="0" advAuto="0" spid="167" grpId="3"/>
      <p:bldP build="whole" bldLvl="1" animBg="1" rev="0" advAuto="0" spid="166" grpId="2"/>
      <p:bldP build="whole" bldLvl="1" animBg="1" rev="0" advAuto="0" spid="168" grpId="4"/>
      <p:bldP build="whole" bldLvl="1" animBg="1" rev="0" advAuto="0" spid="170" grpId="6"/>
      <p:bldP build="whole" bldLvl="1" animBg="1" rev="0" advAuto="0" spid="169" grpId="5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terminal.mov" descr="terminal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470239" y="1233809"/>
            <a:ext cx="18170462" cy="11248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86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3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73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NTER………"/>
          <p:cNvSpPr txBox="1"/>
          <p:nvPr>
            <p:ph type="body" sz="quarter" idx="1"/>
          </p:nvPr>
        </p:nvSpPr>
        <p:spPr>
          <a:xfrm>
            <a:off x="-2485732" y="632274"/>
            <a:ext cx="15311254" cy="4124409"/>
          </a:xfrm>
          <a:prstGeom prst="rect">
            <a:avLst/>
          </a:prstGeom>
        </p:spPr>
        <p:txBody>
          <a:bodyPr/>
          <a:lstStyle/>
          <a:p>
            <a:pPr/>
            <a:r>
              <a:t>ENTER………</a:t>
            </a:r>
          </a:p>
        </p:txBody>
      </p:sp>
      <p:pic>
        <p:nvPicPr>
          <p:cNvPr id="176" name="Swimmy-Space-Kraken-v6-04.gif" descr="Swimmy-Space-Kraken-v6-04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41609" y="825500"/>
            <a:ext cx="5080001" cy="12065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he animation alone sold me on GitKraken…"/>
          <p:cNvSpPr txBox="1"/>
          <p:nvPr/>
        </p:nvSpPr>
        <p:spPr>
          <a:xfrm>
            <a:off x="14953267" y="10992003"/>
            <a:ext cx="7817570" cy="151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26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t>The animation alone sold me on GitKraken</a:t>
            </a:r>
          </a:p>
          <a:p>
            <a:pPr algn="r">
              <a:defRPr sz="26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</a:p>
          <a:p>
            <a:pPr algn="r">
              <a:defRPr sz="26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t>(Another true story)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7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IT Flow"/>
          <p:cNvSpPr txBox="1"/>
          <p:nvPr>
            <p:ph type="title"/>
          </p:nvPr>
        </p:nvSpPr>
        <p:spPr>
          <a:xfrm>
            <a:off x="431984" y="313902"/>
            <a:ext cx="21945601" cy="2298701"/>
          </a:xfrm>
          <a:prstGeom prst="rect">
            <a:avLst/>
          </a:prstGeom>
        </p:spPr>
        <p:txBody>
          <a:bodyPr/>
          <a:lstStyle/>
          <a:p>
            <a:pPr/>
            <a:r>
              <a:t>GIT Flow</a:t>
            </a:r>
          </a:p>
        </p:txBody>
      </p:sp>
      <p:grpSp>
        <p:nvGrpSpPr>
          <p:cNvPr id="182" name="Group"/>
          <p:cNvGrpSpPr/>
          <p:nvPr/>
        </p:nvGrpSpPr>
        <p:grpSpPr>
          <a:xfrm>
            <a:off x="634384" y="5299997"/>
            <a:ext cx="3036162" cy="1270001"/>
            <a:chOff x="0" y="0"/>
            <a:chExt cx="3036160" cy="1270000"/>
          </a:xfrm>
        </p:grpSpPr>
        <p:sp>
          <p:nvSpPr>
            <p:cNvPr id="180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181" name="HOTFIX"/>
            <p:cNvSpPr txBox="1"/>
            <p:nvPr/>
          </p:nvSpPr>
          <p:spPr>
            <a:xfrm>
              <a:off x="290304" y="419100"/>
              <a:ext cx="1110921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HOTFIX</a:t>
              </a:r>
            </a:p>
          </p:txBody>
        </p:sp>
      </p:grpSp>
      <p:grpSp>
        <p:nvGrpSpPr>
          <p:cNvPr id="185" name="Group"/>
          <p:cNvGrpSpPr/>
          <p:nvPr/>
        </p:nvGrpSpPr>
        <p:grpSpPr>
          <a:xfrm>
            <a:off x="634384" y="2960345"/>
            <a:ext cx="3036162" cy="1270001"/>
            <a:chOff x="0" y="0"/>
            <a:chExt cx="3036160" cy="1270000"/>
          </a:xfrm>
        </p:grpSpPr>
        <p:sp>
          <p:nvSpPr>
            <p:cNvPr id="183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184" name="MAIN"/>
            <p:cNvSpPr txBox="1"/>
            <p:nvPr/>
          </p:nvSpPr>
          <p:spPr>
            <a:xfrm>
              <a:off x="222732" y="419099"/>
              <a:ext cx="824536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MAIN</a:t>
              </a:r>
            </a:p>
          </p:txBody>
        </p:sp>
      </p:grpSp>
      <p:grpSp>
        <p:nvGrpSpPr>
          <p:cNvPr id="188" name="Group"/>
          <p:cNvGrpSpPr/>
          <p:nvPr/>
        </p:nvGrpSpPr>
        <p:grpSpPr>
          <a:xfrm>
            <a:off x="634384" y="7639649"/>
            <a:ext cx="3036162" cy="1270001"/>
            <a:chOff x="0" y="0"/>
            <a:chExt cx="3036160" cy="1270000"/>
          </a:xfrm>
        </p:grpSpPr>
        <p:sp>
          <p:nvSpPr>
            <p:cNvPr id="186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187" name="DEV"/>
            <p:cNvSpPr txBox="1"/>
            <p:nvPr/>
          </p:nvSpPr>
          <p:spPr>
            <a:xfrm>
              <a:off x="300545" y="419099"/>
              <a:ext cx="668910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DEV</a:t>
              </a:r>
            </a:p>
          </p:txBody>
        </p:sp>
      </p:grpSp>
      <p:grpSp>
        <p:nvGrpSpPr>
          <p:cNvPr id="191" name="Group"/>
          <p:cNvGrpSpPr/>
          <p:nvPr/>
        </p:nvGrpSpPr>
        <p:grpSpPr>
          <a:xfrm>
            <a:off x="634384" y="10075389"/>
            <a:ext cx="3036162" cy="1270001"/>
            <a:chOff x="0" y="0"/>
            <a:chExt cx="3036160" cy="1270000"/>
          </a:xfrm>
        </p:grpSpPr>
        <p:sp>
          <p:nvSpPr>
            <p:cNvPr id="189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190" name="FEATURE"/>
            <p:cNvSpPr txBox="1"/>
            <p:nvPr/>
          </p:nvSpPr>
          <p:spPr>
            <a:xfrm>
              <a:off x="211907" y="419099"/>
              <a:ext cx="1318515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FEATURE</a:t>
              </a:r>
            </a:p>
          </p:txBody>
        </p:sp>
      </p:grpSp>
      <p:grpSp>
        <p:nvGrpSpPr>
          <p:cNvPr id="194" name="Group"/>
          <p:cNvGrpSpPr/>
          <p:nvPr/>
        </p:nvGrpSpPr>
        <p:grpSpPr>
          <a:xfrm>
            <a:off x="3055035" y="2960345"/>
            <a:ext cx="2896668" cy="1270001"/>
            <a:chOff x="0" y="0"/>
            <a:chExt cx="2896667" cy="1270000"/>
          </a:xfrm>
        </p:grpSpPr>
        <p:sp>
          <p:nvSpPr>
            <p:cNvPr id="192" name="Circle"/>
            <p:cNvSpPr/>
            <p:nvPr/>
          </p:nvSpPr>
          <p:spPr>
            <a:xfrm>
              <a:off x="1626667" y="0"/>
              <a:ext cx="1270001" cy="127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193" name="Line"/>
            <p:cNvSpPr/>
            <p:nvPr/>
          </p:nvSpPr>
          <p:spPr>
            <a:xfrm>
              <a:off x="0" y="635000"/>
              <a:ext cx="2057253" cy="0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197" name="Group"/>
          <p:cNvGrpSpPr/>
          <p:nvPr/>
        </p:nvGrpSpPr>
        <p:grpSpPr>
          <a:xfrm>
            <a:off x="4681702" y="4078196"/>
            <a:ext cx="1270001" cy="4831455"/>
            <a:chOff x="0" y="0"/>
            <a:chExt cx="1270000" cy="4831453"/>
          </a:xfrm>
        </p:grpSpPr>
        <p:sp>
          <p:nvSpPr>
            <p:cNvPr id="195" name="Line"/>
            <p:cNvSpPr/>
            <p:nvPr/>
          </p:nvSpPr>
          <p:spPr>
            <a:xfrm flipV="1">
              <a:off x="634999" y="0"/>
              <a:ext cx="1" cy="4087749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196" name="Circle"/>
            <p:cNvSpPr/>
            <p:nvPr/>
          </p:nvSpPr>
          <p:spPr>
            <a:xfrm>
              <a:off x="0" y="3561453"/>
              <a:ext cx="1270000" cy="127000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5499668" y="8443734"/>
            <a:ext cx="3067682" cy="2901656"/>
            <a:chOff x="0" y="0"/>
            <a:chExt cx="3067680" cy="2901654"/>
          </a:xfrm>
        </p:grpSpPr>
        <p:sp>
          <p:nvSpPr>
            <p:cNvPr id="198" name="Line"/>
            <p:cNvSpPr/>
            <p:nvPr/>
          </p:nvSpPr>
          <p:spPr>
            <a:xfrm>
              <a:off x="0" y="-1"/>
              <a:ext cx="2370578" cy="2261142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199" name="Circle"/>
            <p:cNvSpPr/>
            <p:nvPr/>
          </p:nvSpPr>
          <p:spPr>
            <a:xfrm>
              <a:off x="1797680" y="1631654"/>
              <a:ext cx="1270001" cy="1270001"/>
            </a:xfrm>
            <a:prstGeom prst="ellipse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7932349" y="10075389"/>
            <a:ext cx="3734123" cy="1270001"/>
            <a:chOff x="0" y="0"/>
            <a:chExt cx="3734122" cy="1270000"/>
          </a:xfrm>
        </p:grpSpPr>
        <p:sp>
          <p:nvSpPr>
            <p:cNvPr id="201" name="Circle"/>
            <p:cNvSpPr/>
            <p:nvPr/>
          </p:nvSpPr>
          <p:spPr>
            <a:xfrm>
              <a:off x="2464122" y="0"/>
              <a:ext cx="1270001" cy="1270000"/>
            </a:xfrm>
            <a:prstGeom prst="ellipse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02" name="Line"/>
            <p:cNvSpPr/>
            <p:nvPr/>
          </p:nvSpPr>
          <p:spPr>
            <a:xfrm>
              <a:off x="0" y="635000"/>
              <a:ext cx="3226444" cy="0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386192"/>
                  <a:satOff val="21048"/>
                  <a:lumOff val="-2046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06" name="Group"/>
          <p:cNvGrpSpPr/>
          <p:nvPr/>
        </p:nvGrpSpPr>
        <p:grpSpPr>
          <a:xfrm>
            <a:off x="10145469" y="10075389"/>
            <a:ext cx="3734124" cy="1270001"/>
            <a:chOff x="0" y="0"/>
            <a:chExt cx="3734122" cy="1270000"/>
          </a:xfrm>
        </p:grpSpPr>
        <p:sp>
          <p:nvSpPr>
            <p:cNvPr id="204" name="Circle"/>
            <p:cNvSpPr/>
            <p:nvPr/>
          </p:nvSpPr>
          <p:spPr>
            <a:xfrm>
              <a:off x="2464122" y="0"/>
              <a:ext cx="1270001" cy="1270000"/>
            </a:xfrm>
            <a:prstGeom prst="ellipse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05" name="Line"/>
            <p:cNvSpPr/>
            <p:nvPr/>
          </p:nvSpPr>
          <p:spPr>
            <a:xfrm>
              <a:off x="0" y="635000"/>
              <a:ext cx="3226444" cy="0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386192"/>
                  <a:satOff val="21048"/>
                  <a:lumOff val="-2046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09" name="Group"/>
          <p:cNvGrpSpPr/>
          <p:nvPr/>
        </p:nvGrpSpPr>
        <p:grpSpPr>
          <a:xfrm>
            <a:off x="5272396" y="3528033"/>
            <a:ext cx="2822624" cy="3041965"/>
            <a:chOff x="0" y="0"/>
            <a:chExt cx="2822623" cy="3041963"/>
          </a:xfrm>
        </p:grpSpPr>
        <p:sp>
          <p:nvSpPr>
            <p:cNvPr id="207" name="Line"/>
            <p:cNvSpPr/>
            <p:nvPr/>
          </p:nvSpPr>
          <p:spPr>
            <a:xfrm>
              <a:off x="-1" y="-1"/>
              <a:ext cx="2120559" cy="2430525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08" name="Circle"/>
            <p:cNvSpPr/>
            <p:nvPr/>
          </p:nvSpPr>
          <p:spPr>
            <a:xfrm>
              <a:off x="1552623" y="1771963"/>
              <a:ext cx="1270001" cy="127000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</p:grpSp>
      <p:grpSp>
        <p:nvGrpSpPr>
          <p:cNvPr id="219" name="Group"/>
          <p:cNvGrpSpPr/>
          <p:nvPr/>
        </p:nvGrpSpPr>
        <p:grpSpPr>
          <a:xfrm>
            <a:off x="5420286" y="2960345"/>
            <a:ext cx="4909381" cy="5949305"/>
            <a:chOff x="0" y="0"/>
            <a:chExt cx="4909379" cy="5949304"/>
          </a:xfrm>
        </p:grpSpPr>
        <p:grpSp>
          <p:nvGrpSpPr>
            <p:cNvPr id="214" name="Group"/>
            <p:cNvGrpSpPr/>
            <p:nvPr/>
          </p:nvGrpSpPr>
          <p:grpSpPr>
            <a:xfrm>
              <a:off x="97014" y="-1"/>
              <a:ext cx="4812366" cy="2974654"/>
              <a:chOff x="0" y="0"/>
              <a:chExt cx="4812365" cy="2974652"/>
            </a:xfrm>
          </p:grpSpPr>
          <p:sp>
            <p:nvSpPr>
              <p:cNvPr id="210" name="Line"/>
              <p:cNvSpPr/>
              <p:nvPr/>
            </p:nvSpPr>
            <p:spPr>
              <a:xfrm flipV="1">
                <a:off x="2041120" y="879197"/>
                <a:ext cx="2095455" cy="2095456"/>
              </a:xfrm>
              <a:prstGeom prst="line">
                <a:avLst/>
              </a:prstGeom>
              <a:noFill/>
              <a:ln w="50800" cap="flat">
                <a:solidFill>
                  <a:schemeClr val="accent5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grpSp>
            <p:nvGrpSpPr>
              <p:cNvPr id="213" name="Group"/>
              <p:cNvGrpSpPr/>
              <p:nvPr/>
            </p:nvGrpSpPr>
            <p:grpSpPr>
              <a:xfrm>
                <a:off x="-1" y="0"/>
                <a:ext cx="4812367" cy="1270000"/>
                <a:chOff x="0" y="0"/>
                <a:chExt cx="4812365" cy="1270000"/>
              </a:xfrm>
            </p:grpSpPr>
            <p:sp>
              <p:nvSpPr>
                <p:cNvPr id="211" name="Circle"/>
                <p:cNvSpPr/>
                <p:nvPr/>
              </p:nvSpPr>
              <p:spPr>
                <a:xfrm>
                  <a:off x="3542365" y="0"/>
                  <a:ext cx="1270001" cy="127000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lnSpc>
                      <a:spcPct val="120000"/>
                    </a:lnSpc>
                    <a:defRPr cap="all" sz="3000">
                      <a:latin typeface="Proxima Nova Extrabold"/>
                      <a:ea typeface="Proxima Nova Extrabold"/>
                      <a:cs typeface="Proxima Nova Extrabold"/>
                      <a:sym typeface="Proxima Nova Extrabold"/>
                    </a:defRPr>
                  </a:pPr>
                </a:p>
              </p:txBody>
            </p:sp>
            <p:sp>
              <p:nvSpPr>
                <p:cNvPr id="212" name="Line"/>
                <p:cNvSpPr/>
                <p:nvPr/>
              </p:nvSpPr>
              <p:spPr>
                <a:xfrm>
                  <a:off x="0" y="635000"/>
                  <a:ext cx="3972951" cy="0"/>
                </a:xfrm>
                <a:prstGeom prst="line">
                  <a:avLst/>
                </a:prstGeom>
                <a:noFill/>
                <a:ln w="50800" cap="flat">
                  <a:solidFill>
                    <a:schemeClr val="accent4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215" name="Line"/>
            <p:cNvSpPr/>
            <p:nvPr/>
          </p:nvSpPr>
          <p:spPr>
            <a:xfrm>
              <a:off x="2026202" y="2922676"/>
              <a:ext cx="1971820" cy="2265161"/>
            </a:xfrm>
            <a:prstGeom prst="line">
              <a:avLst/>
            </a:prstGeom>
            <a:noFill/>
            <a:ln w="508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grpSp>
          <p:nvGrpSpPr>
            <p:cNvPr id="218" name="Group"/>
            <p:cNvGrpSpPr/>
            <p:nvPr/>
          </p:nvGrpSpPr>
          <p:grpSpPr>
            <a:xfrm>
              <a:off x="0" y="4679304"/>
              <a:ext cx="4741174" cy="1270001"/>
              <a:chOff x="0" y="0"/>
              <a:chExt cx="4741173" cy="1270000"/>
            </a:xfrm>
          </p:grpSpPr>
          <p:sp>
            <p:nvSpPr>
              <p:cNvPr id="216" name="Circle"/>
              <p:cNvSpPr/>
              <p:nvPr/>
            </p:nvSpPr>
            <p:spPr>
              <a:xfrm>
                <a:off x="3471173" y="0"/>
                <a:ext cx="1270001" cy="1270000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cap="all" sz="3000"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</a:p>
            </p:txBody>
          </p:sp>
          <p:sp>
            <p:nvSpPr>
              <p:cNvPr id="217" name="Line"/>
              <p:cNvSpPr/>
              <p:nvPr/>
            </p:nvSpPr>
            <p:spPr>
              <a:xfrm>
                <a:off x="0" y="683043"/>
                <a:ext cx="3962952" cy="1"/>
              </a:xfrm>
              <a:prstGeom prst="line">
                <a:avLst/>
              </a:prstGeom>
              <a:noFill/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</p:grpSp>
      </p:grpSp>
      <p:grpSp>
        <p:nvGrpSpPr>
          <p:cNvPr id="224" name="Group"/>
          <p:cNvGrpSpPr/>
          <p:nvPr/>
        </p:nvGrpSpPr>
        <p:grpSpPr>
          <a:xfrm>
            <a:off x="9231254" y="7639649"/>
            <a:ext cx="6480076" cy="3070741"/>
            <a:chOff x="0" y="0"/>
            <a:chExt cx="6480075" cy="3070739"/>
          </a:xfrm>
        </p:grpSpPr>
        <p:sp>
          <p:nvSpPr>
            <p:cNvPr id="220" name="Line"/>
            <p:cNvSpPr/>
            <p:nvPr/>
          </p:nvSpPr>
          <p:spPr>
            <a:xfrm flipV="1">
              <a:off x="4014799" y="654357"/>
              <a:ext cx="1881105" cy="2416383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386192"/>
                  <a:satOff val="21048"/>
                  <a:lumOff val="-2046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grpSp>
          <p:nvGrpSpPr>
            <p:cNvPr id="223" name="Group"/>
            <p:cNvGrpSpPr/>
            <p:nvPr/>
          </p:nvGrpSpPr>
          <p:grpSpPr>
            <a:xfrm>
              <a:off x="-1" y="0"/>
              <a:ext cx="6480076" cy="1270000"/>
              <a:chOff x="0" y="0"/>
              <a:chExt cx="6480075" cy="1270000"/>
            </a:xfrm>
          </p:grpSpPr>
          <p:sp>
            <p:nvSpPr>
              <p:cNvPr id="221" name="Circle"/>
              <p:cNvSpPr/>
              <p:nvPr/>
            </p:nvSpPr>
            <p:spPr>
              <a:xfrm>
                <a:off x="5210075" y="0"/>
                <a:ext cx="1270001" cy="1270000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cap="all" sz="3000"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</a:p>
            </p:txBody>
          </p:sp>
          <p:sp>
            <p:nvSpPr>
              <p:cNvPr id="222" name="Line"/>
              <p:cNvSpPr/>
              <p:nvPr/>
            </p:nvSpPr>
            <p:spPr>
              <a:xfrm>
                <a:off x="0" y="635000"/>
                <a:ext cx="5921491" cy="0"/>
              </a:xfrm>
              <a:prstGeom prst="line">
                <a:avLst/>
              </a:prstGeom>
              <a:noFill/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</p:grpSp>
      </p:grpSp>
      <p:grpSp>
        <p:nvGrpSpPr>
          <p:cNvPr id="231" name="Group"/>
          <p:cNvGrpSpPr/>
          <p:nvPr/>
        </p:nvGrpSpPr>
        <p:grpSpPr>
          <a:xfrm>
            <a:off x="12549937" y="5299997"/>
            <a:ext cx="4932627" cy="2974653"/>
            <a:chOff x="0" y="0"/>
            <a:chExt cx="4932626" cy="2974651"/>
          </a:xfrm>
        </p:grpSpPr>
        <p:grpSp>
          <p:nvGrpSpPr>
            <p:cNvPr id="227" name="Group"/>
            <p:cNvGrpSpPr/>
            <p:nvPr/>
          </p:nvGrpSpPr>
          <p:grpSpPr>
            <a:xfrm>
              <a:off x="2585433" y="0"/>
              <a:ext cx="2347194" cy="2974652"/>
              <a:chOff x="0" y="0"/>
              <a:chExt cx="2347192" cy="2974652"/>
            </a:xfrm>
          </p:grpSpPr>
          <p:sp>
            <p:nvSpPr>
              <p:cNvPr id="225" name="Line"/>
              <p:cNvSpPr/>
              <p:nvPr/>
            </p:nvSpPr>
            <p:spPr>
              <a:xfrm flipV="1">
                <a:off x="-1" y="141352"/>
                <a:ext cx="1961980" cy="2833301"/>
              </a:xfrm>
              <a:prstGeom prst="line">
                <a:avLst/>
              </a:prstGeom>
              <a:noFill/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226" name="Circle"/>
              <p:cNvSpPr/>
              <p:nvPr/>
            </p:nvSpPr>
            <p:spPr>
              <a:xfrm>
                <a:off x="1077192" y="0"/>
                <a:ext cx="1270001" cy="1270000"/>
              </a:xfrm>
              <a:prstGeom prst="ellipse">
                <a:avLst/>
              </a:prstGeom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cap="all" sz="3000"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</a:p>
            </p:txBody>
          </p:sp>
        </p:grpSp>
        <p:grpSp>
          <p:nvGrpSpPr>
            <p:cNvPr id="230" name="Group"/>
            <p:cNvGrpSpPr/>
            <p:nvPr/>
          </p:nvGrpSpPr>
          <p:grpSpPr>
            <a:xfrm>
              <a:off x="0" y="0"/>
              <a:ext cx="3036161" cy="1270000"/>
              <a:chOff x="0" y="0"/>
              <a:chExt cx="3036160" cy="1270000"/>
            </a:xfrm>
          </p:grpSpPr>
          <p:sp>
            <p:nvSpPr>
              <p:cNvPr id="228" name="Rectangle"/>
              <p:cNvSpPr/>
              <p:nvPr/>
            </p:nvSpPr>
            <p:spPr>
              <a:xfrm>
                <a:off x="0" y="0"/>
                <a:ext cx="3036161" cy="1270000"/>
              </a:xfrm>
              <a:prstGeom prst="rect">
                <a:avLst/>
              </a:prstGeom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cap="all" sz="3000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</a:p>
            </p:txBody>
          </p:sp>
          <p:sp>
            <p:nvSpPr>
              <p:cNvPr id="229" name="RELEASE"/>
              <p:cNvSpPr txBox="1"/>
              <p:nvPr/>
            </p:nvSpPr>
            <p:spPr>
              <a:xfrm>
                <a:off x="202992" y="419100"/>
                <a:ext cx="1285546" cy="4318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RELEASE</a:t>
                </a:r>
              </a:p>
            </p:txBody>
          </p:sp>
        </p:grpSp>
      </p:grpSp>
      <p:grpSp>
        <p:nvGrpSpPr>
          <p:cNvPr id="234" name="Group"/>
          <p:cNvGrpSpPr/>
          <p:nvPr/>
        </p:nvGrpSpPr>
        <p:grpSpPr>
          <a:xfrm>
            <a:off x="16434275" y="5299997"/>
            <a:ext cx="2996648" cy="1270001"/>
            <a:chOff x="0" y="0"/>
            <a:chExt cx="2996646" cy="1270000"/>
          </a:xfrm>
        </p:grpSpPr>
        <p:sp>
          <p:nvSpPr>
            <p:cNvPr id="232" name="Circle"/>
            <p:cNvSpPr/>
            <p:nvPr/>
          </p:nvSpPr>
          <p:spPr>
            <a:xfrm>
              <a:off x="1726646" y="0"/>
              <a:ext cx="1270001" cy="1270000"/>
            </a:xfrm>
            <a:prstGeom prst="ellipse">
              <a:avLst/>
            </a:prstGeom>
            <a:solidFill>
              <a:schemeClr val="accent2">
                <a:hueOff val="-113182"/>
                <a:satOff val="-20203"/>
                <a:lumOff val="1883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33" name="Line"/>
            <p:cNvSpPr/>
            <p:nvPr/>
          </p:nvSpPr>
          <p:spPr>
            <a:xfrm>
              <a:off x="0" y="635000"/>
              <a:ext cx="2331790" cy="0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38" name="Group"/>
          <p:cNvGrpSpPr/>
          <p:nvPr/>
        </p:nvGrpSpPr>
        <p:grpSpPr>
          <a:xfrm>
            <a:off x="15194412" y="5934997"/>
            <a:ext cx="6598158" cy="2974653"/>
            <a:chOff x="0" y="0"/>
            <a:chExt cx="6598156" cy="2974652"/>
          </a:xfrm>
        </p:grpSpPr>
        <p:sp>
          <p:nvSpPr>
            <p:cNvPr id="235" name="Line"/>
            <p:cNvSpPr/>
            <p:nvPr/>
          </p:nvSpPr>
          <p:spPr>
            <a:xfrm>
              <a:off x="3266943" y="0"/>
              <a:ext cx="2711929" cy="2428069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36" name="Circle"/>
            <p:cNvSpPr/>
            <p:nvPr/>
          </p:nvSpPr>
          <p:spPr>
            <a:xfrm>
              <a:off x="5328156" y="1704652"/>
              <a:ext cx="1270001" cy="127000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37" name="Line"/>
            <p:cNvSpPr/>
            <p:nvPr/>
          </p:nvSpPr>
          <p:spPr>
            <a:xfrm>
              <a:off x="0" y="2339652"/>
              <a:ext cx="5780765" cy="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42" name="Group"/>
          <p:cNvGrpSpPr/>
          <p:nvPr/>
        </p:nvGrpSpPr>
        <p:grpSpPr>
          <a:xfrm>
            <a:off x="10086429" y="2960345"/>
            <a:ext cx="11706141" cy="2974653"/>
            <a:chOff x="0" y="0"/>
            <a:chExt cx="11706139" cy="2974652"/>
          </a:xfrm>
        </p:grpSpPr>
        <p:sp>
          <p:nvSpPr>
            <p:cNvPr id="239" name="Line"/>
            <p:cNvSpPr/>
            <p:nvPr/>
          </p:nvSpPr>
          <p:spPr>
            <a:xfrm flipV="1">
              <a:off x="8335566" y="715427"/>
              <a:ext cx="2790650" cy="2259226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40" name="Circle"/>
            <p:cNvSpPr/>
            <p:nvPr/>
          </p:nvSpPr>
          <p:spPr>
            <a:xfrm>
              <a:off x="10436139" y="0"/>
              <a:ext cx="1270001" cy="127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41" name="Line"/>
            <p:cNvSpPr/>
            <p:nvPr/>
          </p:nvSpPr>
          <p:spPr>
            <a:xfrm>
              <a:off x="0" y="635000"/>
              <a:ext cx="10667345" cy="0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45" name="Group"/>
          <p:cNvGrpSpPr/>
          <p:nvPr/>
        </p:nvGrpSpPr>
        <p:grpSpPr>
          <a:xfrm>
            <a:off x="4681702" y="1994450"/>
            <a:ext cx="1270001" cy="735897"/>
            <a:chOff x="0" y="0"/>
            <a:chExt cx="1270000" cy="735895"/>
          </a:xfrm>
        </p:grpSpPr>
        <p:sp>
          <p:nvSpPr>
            <p:cNvPr id="243" name="Rectangle"/>
            <p:cNvSpPr/>
            <p:nvPr/>
          </p:nvSpPr>
          <p:spPr>
            <a:xfrm>
              <a:off x="0" y="0"/>
              <a:ext cx="1270000" cy="735896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44" name="V 1.0"/>
            <p:cNvSpPr txBox="1"/>
            <p:nvPr/>
          </p:nvSpPr>
          <p:spPr>
            <a:xfrm>
              <a:off x="266738" y="152047"/>
              <a:ext cx="736524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V 1.0</a:t>
              </a:r>
            </a:p>
          </p:txBody>
        </p:sp>
      </p:grpSp>
      <p:grpSp>
        <p:nvGrpSpPr>
          <p:cNvPr id="248" name="Group"/>
          <p:cNvGrpSpPr/>
          <p:nvPr/>
        </p:nvGrpSpPr>
        <p:grpSpPr>
          <a:xfrm>
            <a:off x="9020305" y="1994450"/>
            <a:ext cx="1270001" cy="735897"/>
            <a:chOff x="0" y="0"/>
            <a:chExt cx="1270000" cy="735895"/>
          </a:xfrm>
        </p:grpSpPr>
        <p:sp>
          <p:nvSpPr>
            <p:cNvPr id="246" name="Rectangle"/>
            <p:cNvSpPr/>
            <p:nvPr/>
          </p:nvSpPr>
          <p:spPr>
            <a:xfrm>
              <a:off x="0" y="0"/>
              <a:ext cx="1270000" cy="735896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47" name="V 1.1"/>
            <p:cNvSpPr txBox="1"/>
            <p:nvPr/>
          </p:nvSpPr>
          <p:spPr>
            <a:xfrm>
              <a:off x="309765" y="152047"/>
              <a:ext cx="650470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V 1.1</a:t>
              </a:r>
            </a:p>
          </p:txBody>
        </p:sp>
      </p:grpSp>
      <p:grpSp>
        <p:nvGrpSpPr>
          <p:cNvPr id="251" name="Group"/>
          <p:cNvGrpSpPr/>
          <p:nvPr/>
        </p:nvGrpSpPr>
        <p:grpSpPr>
          <a:xfrm>
            <a:off x="20542250" y="1994450"/>
            <a:ext cx="1270000" cy="735897"/>
            <a:chOff x="0" y="0"/>
            <a:chExt cx="1270000" cy="735895"/>
          </a:xfrm>
        </p:grpSpPr>
        <p:sp>
          <p:nvSpPr>
            <p:cNvPr id="249" name="Rectangle"/>
            <p:cNvSpPr/>
            <p:nvPr/>
          </p:nvSpPr>
          <p:spPr>
            <a:xfrm>
              <a:off x="0" y="0"/>
              <a:ext cx="1270000" cy="735896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50" name="V 2"/>
            <p:cNvSpPr txBox="1"/>
            <p:nvPr/>
          </p:nvSpPr>
          <p:spPr>
            <a:xfrm>
              <a:off x="362712" y="152047"/>
              <a:ext cx="544577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V 2</a:t>
              </a:r>
            </a:p>
          </p:txBody>
        </p:sp>
      </p:grpSp>
      <p:pic>
        <p:nvPicPr>
          <p:cNvPr id="252" name="yikes.gif" descr="yike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603199" y="4371090"/>
            <a:ext cx="3224809" cy="322480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greatsuccess.gif" descr="greatsucces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674139" y="9257393"/>
            <a:ext cx="6096001" cy="342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bug.gif" descr="bug.gif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11919" y="3887403"/>
            <a:ext cx="4192184" cy="4192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missedbug.gif" descr="missedbug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481536" y="4101715"/>
            <a:ext cx="6350001" cy="3416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ntr" nodeType="clickEffect" presetSubtype="8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mph" nodeType="afterEffect" presetSubtype="0" presetID="6" grpId="1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8" dur="1000" fill="hold"/>
                                        <p:tgtEl>
                                          <p:spTgt spid="25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Class="exit" nodeType="clickEffect" presetSubtype="2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Class="entr" nodeType="after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Class="entr" nodeType="clickEffect" presetSubtype="0" presetID="1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Class="entr" nodeType="afterEffect" presetSubtype="0" presetID="1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Class="entr" nodeType="clickEffect" presetSubtype="0" presetID="1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Class="entr" nodeType="clickEffect" presetSubtype="0" presetID="1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Class="entr" nodeType="clickEffect" presetSubtype="0" presetID="1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Class="exit" nodeType="clickEffect" presetSubtype="2" presetID="2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Class="entr" nodeType="afterEffect" presetSubtype="0" presetID="1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Class="entr" nodeType="clickEffect" presetSubtype="0" presetID="1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Class="entr" nodeType="afterEffect" presetSubtype="0" presetID="1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Class="entr" nodeType="clickEffect" presetSubtype="0" presetID="1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6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Class="entr" nodeType="clickEffect" presetSubtype="8" presetID="2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Class="emph" nodeType="afterEffect" presetSubtype="0" presetID="6" grpId="2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5" dur="1000" fill="hold"/>
                                        <p:tgtEl>
                                          <p:spTgt spid="253"/>
                                        </p:tgtEl>
                                      </p:cBhvr>
                                      <p:by x="351043" y="351043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Class="path" nodeType="withEffect" presetSubtype="0" presetID="-1" grpId="27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272801 -0.222402" origin="layout" pathEditMode="relative">
                                      <p:cBhvr>
                                        <p:cTn id="118" dur="1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8" grpId="2"/>
      <p:bldP build="whole" bldLvl="1" animBg="1" rev="0" advAuto="0" spid="254" grpId="11"/>
      <p:bldP build="whole" bldLvl="1" animBg="1" rev="0" advAuto="0" spid="254" grpId="12"/>
      <p:bldP build="whole" bldLvl="1" animBg="1" rev="0" advAuto="0" spid="254" grpId="13"/>
      <p:bldP build="whole" bldLvl="1" animBg="1" rev="0" advAuto="0" spid="191" grpId="3"/>
      <p:bldP build="whole" bldLvl="1" animBg="1" rev="0" advAuto="0" spid="224" grpId="17"/>
      <p:bldP build="whole" bldLvl="1" animBg="1" rev="0" advAuto="0" spid="255" grpId="19"/>
      <p:bldP build="whole" bldLvl="1" animBg="1" rev="0" advAuto="0" spid="248" grpId="15"/>
      <p:bldP build="whole" bldLvl="1" animBg="1" rev="0" advAuto="0" spid="203" grpId="9"/>
      <p:bldP build="whole" bldLvl="1" animBg="1" rev="0" advAuto="0" spid="255" grpId="20"/>
      <p:bldP build="whole" bldLvl="1" animBg="1" rev="0" advAuto="0" spid="219" grpId="16"/>
      <p:bldP build="whole" bldLvl="1" animBg="1" rev="0" advAuto="0" spid="234" grpId="21"/>
      <p:bldP build="whole" bldLvl="1" animBg="1" rev="0" advAuto="0" spid="231" grpId="18"/>
      <p:bldP build="whole" bldLvl="1" animBg="1" rev="0" advAuto="0" spid="242" grpId="23"/>
      <p:bldP build="whole" bldLvl="1" animBg="1" rev="0" advAuto="0" spid="200" grpId="8"/>
      <p:bldP build="whole" bldLvl="1" animBg="1" rev="0" advAuto="0" spid="251" grpId="22"/>
      <p:bldP build="whole" bldLvl="1" animBg="1" rev="0" advAuto="0" spid="253" grpId="25"/>
      <p:bldP build="whole" bldLvl="1" animBg="1" rev="0" advAuto="0" spid="238" grpId="24"/>
      <p:bldP build="whole" bldLvl="1" animBg="1" rev="0" advAuto="0" spid="253" grpId="26"/>
      <p:bldP build="whole" bldLvl="1" animBg="1" rev="0" advAuto="0" spid="197" grpId="7"/>
      <p:bldP build="whole" bldLvl="1" animBg="1" rev="0" advAuto="0" spid="209" grpId="14"/>
      <p:bldP build="whole" bldLvl="1" animBg="1" rev="0" advAuto="0" spid="245" grpId="5"/>
      <p:bldP build="whole" bldLvl="1" animBg="1" rev="0" advAuto="0" spid="182" grpId="4"/>
      <p:bldP build="whole" bldLvl="1" animBg="1" rev="0" advAuto="0" spid="206" grpId="10"/>
      <p:bldP build="whole" bldLvl="1" animBg="1" rev="0" advAuto="0" spid="194" grpId="6"/>
      <p:bldP build="whole" bldLvl="1" animBg="1" rev="0" advAuto="0" spid="185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25_BoldColor">
  <a:themeElements>
    <a:clrScheme name="25_BoldColor">
      <a:dk1>
        <a:srgbClr val="000000"/>
      </a:dk1>
      <a:lt1>
        <a:srgbClr val="00BFF3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5_BoldColor">
  <a:themeElements>
    <a:clrScheme name="25_BoldColor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